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EBD2-DE81-4911-9D37-E0988E1642AE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79F92-B5E0-4985-BBB1-DCE30A845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02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EBD2-DE81-4911-9D37-E0988E1642AE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79F92-B5E0-4985-BBB1-DCE30A845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42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EBD2-DE81-4911-9D37-E0988E1642AE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79F92-B5E0-4985-BBB1-DCE30A845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777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EBD2-DE81-4911-9D37-E0988E1642AE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79F92-B5E0-4985-BBB1-DCE30A845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983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EBD2-DE81-4911-9D37-E0988E1642AE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79F92-B5E0-4985-BBB1-DCE30A845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452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EBD2-DE81-4911-9D37-E0988E1642AE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79F92-B5E0-4985-BBB1-DCE30A845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120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EBD2-DE81-4911-9D37-E0988E1642AE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79F92-B5E0-4985-BBB1-DCE30A845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017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EBD2-DE81-4911-9D37-E0988E1642AE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79F92-B5E0-4985-BBB1-DCE30A845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06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EBD2-DE81-4911-9D37-E0988E1642AE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79F92-B5E0-4985-BBB1-DCE30A845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251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EBD2-DE81-4911-9D37-E0988E1642AE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79F92-B5E0-4985-BBB1-DCE30A845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425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EBD2-DE81-4911-9D37-E0988E1642AE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79F92-B5E0-4985-BBB1-DCE30A845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885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CEBD2-DE81-4911-9D37-E0988E1642AE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B79F92-B5E0-4985-BBB1-DCE30A845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779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7.png"/><Relationship Id="rId18" Type="http://schemas.openxmlformats.org/officeDocument/2006/relationships/image" Target="../media/image32.jpeg"/><Relationship Id="rId26" Type="http://schemas.openxmlformats.org/officeDocument/2006/relationships/image" Target="../media/image40.jpeg"/><Relationship Id="rId3" Type="http://schemas.openxmlformats.org/officeDocument/2006/relationships/image" Target="../media/image20.png"/><Relationship Id="rId21" Type="http://schemas.openxmlformats.org/officeDocument/2006/relationships/image" Target="../media/image35.jpeg"/><Relationship Id="rId7" Type="http://schemas.openxmlformats.org/officeDocument/2006/relationships/image" Target="../media/image22.jpeg"/><Relationship Id="rId12" Type="http://schemas.openxmlformats.org/officeDocument/2006/relationships/image" Target="../media/image26.jpeg"/><Relationship Id="rId17" Type="http://schemas.openxmlformats.org/officeDocument/2006/relationships/image" Target="../media/image31.jpeg"/><Relationship Id="rId25" Type="http://schemas.openxmlformats.org/officeDocument/2006/relationships/image" Target="../media/image39.jpeg"/><Relationship Id="rId2" Type="http://schemas.openxmlformats.org/officeDocument/2006/relationships/image" Target="../media/image19.png"/><Relationship Id="rId16" Type="http://schemas.openxmlformats.org/officeDocument/2006/relationships/image" Target="../media/image30.jpeg"/><Relationship Id="rId20" Type="http://schemas.openxmlformats.org/officeDocument/2006/relationships/image" Target="../media/image34.jpeg"/><Relationship Id="rId29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24" Type="http://schemas.openxmlformats.org/officeDocument/2006/relationships/image" Target="../media/image38.png"/><Relationship Id="rId32" Type="http://schemas.openxmlformats.org/officeDocument/2006/relationships/image" Target="../media/image46.png"/><Relationship Id="rId5" Type="http://schemas.openxmlformats.org/officeDocument/2006/relationships/image" Target="../media/image13.png"/><Relationship Id="rId15" Type="http://schemas.openxmlformats.org/officeDocument/2006/relationships/image" Target="../media/image29.png"/><Relationship Id="rId23" Type="http://schemas.openxmlformats.org/officeDocument/2006/relationships/image" Target="../media/image37.jpeg"/><Relationship Id="rId28" Type="http://schemas.openxmlformats.org/officeDocument/2006/relationships/image" Target="../media/image42.jpeg"/><Relationship Id="rId10" Type="http://schemas.openxmlformats.org/officeDocument/2006/relationships/image" Target="../media/image25.jpeg"/><Relationship Id="rId19" Type="http://schemas.openxmlformats.org/officeDocument/2006/relationships/image" Target="../media/image33.jpeg"/><Relationship Id="rId31" Type="http://schemas.openxmlformats.org/officeDocument/2006/relationships/image" Target="../media/image45.jpeg"/><Relationship Id="rId4" Type="http://schemas.openxmlformats.org/officeDocument/2006/relationships/image" Target="../media/image12.png"/><Relationship Id="rId9" Type="http://schemas.openxmlformats.org/officeDocument/2006/relationships/image" Target="../media/image24.jpeg"/><Relationship Id="rId14" Type="http://schemas.openxmlformats.org/officeDocument/2006/relationships/image" Target="../media/image28.png"/><Relationship Id="rId22" Type="http://schemas.openxmlformats.org/officeDocument/2006/relationships/image" Target="../media/image36.jpeg"/><Relationship Id="rId27" Type="http://schemas.openxmlformats.org/officeDocument/2006/relationships/image" Target="../media/image41.jpeg"/><Relationship Id="rId30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50" y="3392488"/>
            <a:ext cx="7377113" cy="396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29" y="836712"/>
            <a:ext cx="7722703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035" y="2136775"/>
            <a:ext cx="2493963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31273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党是太阳我是花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大班艺术领域活动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02225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812" y="2276872"/>
            <a:ext cx="3773487" cy="477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807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3750"/>
            <a:ext cx="1603375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037" y="34085"/>
            <a:ext cx="2493963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认一认 说一说</a:t>
            </a:r>
            <a:endParaRPr lang="zh-CN" altLang="en-US" dirty="0"/>
          </a:p>
        </p:txBody>
      </p:sp>
      <p:pic>
        <p:nvPicPr>
          <p:cNvPr id="2050" name="Picture 2" descr="C:\Users\Administrator.PE202106072045C\Desktop\新建文件夹 (2)\928f016539b1ce17801af3d19196a6c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988840"/>
            <a:ext cx="4536504" cy="2694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.PE202106072045C\Desktop\6016063a03cf7be2799dcd2753e678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32855"/>
            <a:ext cx="3584823" cy="252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7" y="1628800"/>
            <a:ext cx="7535863" cy="768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24150"/>
            <a:ext cx="2987675" cy="413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0" y="3175"/>
            <a:ext cx="58102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406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037" y="11517"/>
            <a:ext cx="2493963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2" y="3212976"/>
            <a:ext cx="1603375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发声练习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   </a:t>
            </a:r>
          </a:p>
          <a:p>
            <a:endParaRPr lang="en-US" altLang="zh-CN" dirty="0"/>
          </a:p>
          <a:p>
            <a:r>
              <a:rPr lang="en-US" altLang="zh-CN" dirty="0" smtClean="0"/>
              <a:t>               </a:t>
            </a:r>
            <a:r>
              <a:rPr lang="zh-CN" altLang="en-US" dirty="0" smtClean="0"/>
              <a:t>问：党是太阳你是啥？</a:t>
            </a:r>
            <a:endParaRPr lang="en-US" altLang="zh-CN" dirty="0" smtClean="0"/>
          </a:p>
          <a:p>
            <a:r>
              <a:rPr lang="en-US" altLang="zh-CN" dirty="0" smtClean="0"/>
              <a:t>               </a:t>
            </a:r>
            <a:r>
              <a:rPr lang="zh-CN" altLang="en-US" dirty="0" smtClean="0"/>
              <a:t>引导答：党是太阳我是花。</a:t>
            </a:r>
            <a:endParaRPr lang="en-US" altLang="zh-CN" dirty="0" smtClean="0"/>
          </a:p>
          <a:p>
            <a:r>
              <a:rPr lang="en-US" altLang="zh-CN" dirty="0" smtClean="0"/>
              <a:t>               </a:t>
            </a:r>
            <a:r>
              <a:rPr lang="zh-CN" altLang="en-US" dirty="0" smtClean="0"/>
              <a:t>问：你是娃呀谁是妈啊？</a:t>
            </a:r>
            <a:endParaRPr lang="en-US" altLang="zh-CN" dirty="0" smtClean="0"/>
          </a:p>
          <a:p>
            <a:r>
              <a:rPr lang="en-US" altLang="zh-CN" dirty="0" smtClean="0"/>
              <a:t>               </a:t>
            </a:r>
            <a:r>
              <a:rPr lang="zh-CN" altLang="en-US" dirty="0"/>
              <a:t>引</a:t>
            </a:r>
            <a:r>
              <a:rPr lang="zh-CN" altLang="en-US" dirty="0" smtClean="0"/>
              <a:t>导答：我是娃呀党</a:t>
            </a:r>
            <a:r>
              <a:rPr lang="zh-CN" altLang="en-US" smtClean="0"/>
              <a:t>是</a:t>
            </a:r>
            <a:r>
              <a:rPr lang="zh-CN" altLang="en-US" smtClean="0"/>
              <a:t>妈</a:t>
            </a:r>
            <a:r>
              <a:rPr lang="zh-CN" altLang="en-US"/>
              <a:t>啊</a:t>
            </a:r>
            <a:r>
              <a:rPr lang="zh-CN" altLang="en-US" smtClean="0"/>
              <a:t>！</a:t>
            </a:r>
            <a:endParaRPr lang="zh-CN" alt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628800"/>
            <a:ext cx="7535863" cy="768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24150"/>
            <a:ext cx="2987675" cy="413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0" y="0"/>
            <a:ext cx="58102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585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037" y="0"/>
            <a:ext cx="2493963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0611"/>
            <a:ext cx="1603375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图谱</a:t>
            </a:r>
            <a:endParaRPr lang="zh-CN" alt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24554"/>
            <a:ext cx="2987299" cy="4133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0" y="3175"/>
            <a:ext cx="58102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610657"/>
            <a:ext cx="7535863" cy="768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 descr="C:\Users\Administrator.PE202106072045C\Desktop\新建文件夹 (2)\e779dd4c997d11c05d076a89401732b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7044"/>
            <a:ext cx="518170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C:\Users\Administrator.PE202106072045C\Desktop\新建文件夹 (2)\928f016539b1ce17801af3d19196a6c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73988"/>
            <a:ext cx="885478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C:\Users\Administrator.PE202106072045C\Desktop\新建文件夹 (2)\0fcc9dc00ecbb4796e25974e7c75feb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173988"/>
            <a:ext cx="742943" cy="782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C:\Users\Administrator.PE202106072045C\Desktop\新建文件夹 (2)\3bda58a1895e5368d477902edfd4fc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061" y="1003928"/>
            <a:ext cx="944071" cy="1039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1259631" y="1242467"/>
                <a:ext cx="576065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440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：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1" y="1242467"/>
                <a:ext cx="576065" cy="769441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110" name="Picture 14" descr="C:\Users\Administrator.PE202106072045C\Desktop\新建文件夹 (2)\122427cdef5f13e047b1e079497c185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592" y="1952778"/>
            <a:ext cx="1097762" cy="1097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79643"/>
            <a:ext cx="517525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251920" y="3347629"/>
            <a:ext cx="5760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：</a:t>
            </a:r>
            <a:endParaRPr lang="zh-CN" altLang="en-US" sz="4000" b="1" dirty="0"/>
          </a:p>
        </p:txBody>
      </p:sp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945" y="3258212"/>
            <a:ext cx="884237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387" y="3195784"/>
            <a:ext cx="964976" cy="876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5" name="Picture 19" descr="C:\Users\Administrator.PE202106072045C\Desktop\新建文件夹 (2)\1d59711f5ecba9dadc793a42ac9bd36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251675"/>
            <a:ext cx="886959" cy="84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C:\Users\Administrator.PE202106072045C\Desktop\新建文件夹 (2)\cb79fd661e648d041d6b5fc22be5bc8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431" y="4213539"/>
            <a:ext cx="1177775" cy="869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7" name="Picture 21" descr="C:\Users\Administrator.PE202106072045C\Desktop\新建文件夹 (2)\eec6b96bb0165676947281bddfbdf66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177" y="4028680"/>
            <a:ext cx="1065457" cy="1143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 descr="C:\Users\Administrator.PE202106072045C\Desktop\0ebe83641ae22e19eeb3f5f5d67dc7a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099" y="209804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9" name="Picture 23" descr="C:\Users\Administrator.PE202106072045C\Desktop\0ebe83641ae22e19eeb3f5f5d67dc7a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843" y="4213538"/>
            <a:ext cx="910849" cy="910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0" name="Picture 24" descr="C:\Users\Administrator.PE202106072045C\Desktop\c20a8fbb9fae1a543db3796a385a9d3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312" y="1147406"/>
            <a:ext cx="752322" cy="752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1" name="Picture 25" descr="C:\Users\Administrator.PE202106072045C\Desktop\8f99577c6eda73b26ff38690be7001a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440" y="2043206"/>
            <a:ext cx="770487" cy="1007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2" name="Picture 26" descr="C:\Users\Administrator.PE202106072045C\Desktop\8f99577c6eda73b26ff38690be7001a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387" y="4099772"/>
            <a:ext cx="713540" cy="99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3" name="Picture 27" descr="C:\Users\Administrator.PE202106072045C\Desktop\d3ba58dfcd1002af15b9f1ae5bf7327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384" y="2139014"/>
            <a:ext cx="1077822" cy="766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4" name="Picture 28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334" y="3299865"/>
            <a:ext cx="749300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5" name="Picture 29" descr="C:\Users\Administrator.PE202106072045C\Desktop\d215f75e3251b832ea5397bf54417e2.jp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603375" y="5341327"/>
            <a:ext cx="923886" cy="951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6" name="Picture 30" descr="C:\Users\Administrator.PE202106072045C\Desktop\5adc22ab4b3bfd7bc4762bc2852e096.jp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026" y="5385729"/>
            <a:ext cx="888352" cy="889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7" name="Picture 31" descr="C:\Users\Administrator.PE202106072045C\Desktop\b602d62b572c08fa1832bfd485ffb50.jp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503" y="5503735"/>
            <a:ext cx="676407" cy="828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8" name="Picture 32" descr="C:\Users\Administrator.PE202106072045C\Desktop\bda88bd86423680a0ee8bb9f0b6544e.jp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7018" y="5307501"/>
            <a:ext cx="1025386" cy="967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9" name="Picture 33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808" y="5403550"/>
            <a:ext cx="88423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30" name="Picture 34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431" y="5384860"/>
            <a:ext cx="890587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31" name="Picture 35" descr="C:\Users\Administrator.PE202106072045C\Desktop\26574bb510a89de9649244c3c5260f5.jp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64" y="5392550"/>
            <a:ext cx="924993" cy="832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2" name="Picture 36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117" y="5393973"/>
            <a:ext cx="1009270" cy="902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348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80</Words>
  <Application>Microsoft Office PowerPoint</Application>
  <PresentationFormat>全屏显示(4:3)</PresentationFormat>
  <Paragraphs>13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主题​​</vt:lpstr>
      <vt:lpstr>党是太阳我是花</vt:lpstr>
      <vt:lpstr>认一认 说一说</vt:lpstr>
      <vt:lpstr>发声练习</vt:lpstr>
      <vt:lpstr>图谱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党是太阳我是花</dc:title>
  <dc:creator>xb21cn</dc:creator>
  <cp:lastModifiedBy>xb21cn</cp:lastModifiedBy>
  <cp:revision>9</cp:revision>
  <dcterms:created xsi:type="dcterms:W3CDTF">2022-07-12T12:25:58Z</dcterms:created>
  <dcterms:modified xsi:type="dcterms:W3CDTF">2022-07-12T14:06:32Z</dcterms:modified>
</cp:coreProperties>
</file>