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9" autoAdjust="0"/>
    <p:restoredTop sz="94584" autoAdjust="0"/>
  </p:normalViewPr>
  <p:slideViewPr>
    <p:cSldViewPr>
      <p:cViewPr varScale="1">
        <p:scale>
          <a:sx n="60" d="100"/>
          <a:sy n="60" d="100"/>
        </p:scale>
        <p:origin x="-14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2022/3/25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3888431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  </a:t>
            </a:r>
            <a:r>
              <a:rPr lang="zh-CN" altLang="en-US" b="1" dirty="0" smtClean="0">
                <a:latin typeface="+mn-ea"/>
                <a:ea typeface="+mn-ea"/>
              </a:rPr>
              <a:t>中班社会活动</a:t>
            </a:r>
            <a:r>
              <a:rPr lang="en-US" altLang="zh-CN" b="1" dirty="0" smtClean="0">
                <a:latin typeface="+mn-ea"/>
                <a:ea typeface="+mn-ea"/>
              </a:rPr>
              <a:t/>
            </a:r>
            <a:br>
              <a:rPr lang="en-US" altLang="zh-CN" b="1" dirty="0" smtClean="0">
                <a:latin typeface="+mn-ea"/>
                <a:ea typeface="+mn-ea"/>
              </a:rPr>
            </a:br>
            <a:r>
              <a:rPr lang="en-US" altLang="zh-CN" b="1" dirty="0" smtClean="0">
                <a:latin typeface="+mn-ea"/>
                <a:ea typeface="+mn-ea"/>
              </a:rPr>
              <a:t/>
            </a:r>
            <a:br>
              <a:rPr lang="en-US" altLang="zh-CN" b="1" dirty="0" smtClean="0">
                <a:latin typeface="+mn-ea"/>
                <a:ea typeface="+mn-ea"/>
              </a:rPr>
            </a:br>
            <a:r>
              <a:rPr lang="en-US" altLang="zh-CN" b="1" dirty="0" smtClean="0">
                <a:latin typeface="+mn-ea"/>
                <a:ea typeface="+mn-ea"/>
              </a:rPr>
              <a:t>         </a:t>
            </a:r>
            <a:r>
              <a:rPr lang="zh-CN" altLang="en-US" sz="5300" b="1" dirty="0" smtClean="0">
                <a:latin typeface="+mn-ea"/>
                <a:ea typeface="+mn-ea"/>
              </a:rPr>
              <a:t>邓稼先的故事</a:t>
            </a:r>
            <a:r>
              <a:rPr lang="en-US" altLang="zh-CN" b="1" dirty="0" smtClean="0">
                <a:latin typeface="+mn-ea"/>
                <a:ea typeface="+mn-ea"/>
              </a:rPr>
              <a:t/>
            </a:r>
            <a:br>
              <a:rPr lang="en-US" altLang="zh-CN" b="1" dirty="0" smtClean="0">
                <a:latin typeface="+mn-ea"/>
                <a:ea typeface="+mn-ea"/>
              </a:rPr>
            </a:br>
            <a:r>
              <a:rPr lang="en-US" altLang="zh-CN" b="1" dirty="0">
                <a:latin typeface="+mn-ea"/>
                <a:ea typeface="+mn-ea"/>
              </a:rPr>
              <a:t/>
            </a:r>
            <a:br>
              <a:rPr lang="en-US" altLang="zh-CN" b="1" dirty="0">
                <a:latin typeface="+mn-ea"/>
                <a:ea typeface="+mn-ea"/>
              </a:rPr>
            </a:br>
            <a:r>
              <a:rPr lang="en-US" altLang="zh-CN" b="1" dirty="0" smtClean="0">
                <a:latin typeface="+mn-ea"/>
                <a:ea typeface="+mn-ea"/>
              </a:rPr>
              <a:t>                                                ——</a:t>
            </a:r>
            <a:r>
              <a:rPr lang="zh-CN" altLang="en-US" b="1" dirty="0" smtClean="0">
                <a:latin typeface="+mn-ea"/>
                <a:ea typeface="+mn-ea"/>
              </a:rPr>
              <a:t>付佳畅</a:t>
            </a:r>
            <a:endParaRPr lang="zh-CN" altLang="en-US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4339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 smtClean="0">
                <a:latin typeface="Tempus Sans ITC" pitchFamily="82" charset="0"/>
              </a:rPr>
              <a:t>“两弹元勋”邓稼先</a:t>
            </a:r>
            <a:endParaRPr lang="en-US" altLang="zh-CN" b="1" dirty="0" smtClean="0">
              <a:latin typeface="Tempus Sans ITC" pitchFamily="82" charset="0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Tempus Sans ITC" pitchFamily="82" charset="0"/>
              </a:rPr>
              <a:t>       科</a:t>
            </a:r>
            <a:r>
              <a:rPr lang="zh-CN" altLang="en-US" b="1" dirty="0">
                <a:latin typeface="Tempus Sans ITC" pitchFamily="82" charset="0"/>
              </a:rPr>
              <a:t>学</a:t>
            </a:r>
            <a:r>
              <a:rPr lang="zh-CN" altLang="en-US" b="1" dirty="0" smtClean="0">
                <a:latin typeface="Tempus Sans ITC" pitchFamily="82" charset="0"/>
              </a:rPr>
              <a:t>家</a:t>
            </a:r>
            <a:endParaRPr lang="en-US" altLang="zh-CN" b="1" dirty="0" smtClean="0">
              <a:latin typeface="Tempus Sans ITC" pitchFamily="82" charset="0"/>
            </a:endParaRPr>
          </a:p>
          <a:p>
            <a:pPr marL="0" indent="0">
              <a:buNone/>
            </a:pPr>
            <a:r>
              <a:rPr lang="zh-CN" altLang="en-US" b="1" dirty="0">
                <a:latin typeface="Tempus Sans ITC" pitchFamily="82" charset="0"/>
              </a:rPr>
              <a:t>制</a:t>
            </a:r>
            <a:r>
              <a:rPr lang="zh-CN" altLang="en-US" b="1" dirty="0" smtClean="0">
                <a:latin typeface="Tempus Sans ITC" pitchFamily="82" charset="0"/>
              </a:rPr>
              <a:t>造我国第一颗</a:t>
            </a:r>
            <a:r>
              <a:rPr lang="zh-CN" altLang="en-US" b="1" dirty="0" smtClean="0">
                <a:latin typeface="Tempus Sans ITC" pitchFamily="82" charset="0"/>
                <a:hlinkClick r:id="" action="ppaction://hlinkshowjump?jump=nextslide"/>
              </a:rPr>
              <a:t>原子弹</a:t>
            </a:r>
            <a:endParaRPr lang="en-US" altLang="zh-CN" b="1" dirty="0" smtClean="0">
              <a:latin typeface="Tempus Sans ITC" pitchFamily="82" charset="0"/>
            </a:endParaRPr>
          </a:p>
          <a:p>
            <a:pPr marL="0" indent="0">
              <a:buNone/>
            </a:pPr>
            <a:r>
              <a:rPr lang="zh-CN" altLang="en-US" b="1" dirty="0">
                <a:latin typeface="Tempus Sans ITC" pitchFamily="82" charset="0"/>
              </a:rPr>
              <a:t> </a:t>
            </a:r>
            <a:r>
              <a:rPr lang="zh-CN" altLang="en-US" b="1" dirty="0" smtClean="0">
                <a:latin typeface="Tempus Sans ITC" pitchFamily="82" charset="0"/>
              </a:rPr>
              <a:t>              第</a:t>
            </a:r>
            <a:r>
              <a:rPr lang="zh-CN" altLang="en-US" b="1" dirty="0">
                <a:latin typeface="Tempus Sans ITC" pitchFamily="82" charset="0"/>
              </a:rPr>
              <a:t>一</a:t>
            </a:r>
            <a:r>
              <a:rPr lang="zh-CN" altLang="en-US" b="1" dirty="0" smtClean="0">
                <a:latin typeface="Tempus Sans ITC" pitchFamily="82" charset="0"/>
              </a:rPr>
              <a:t>颗</a:t>
            </a:r>
            <a:r>
              <a:rPr lang="zh-CN" altLang="en-US" b="1" dirty="0" smtClean="0">
                <a:latin typeface="Tempus Sans ITC" pitchFamily="82" charset="0"/>
                <a:hlinkClick r:id="rId2" action="ppaction://hlinksldjump"/>
              </a:rPr>
              <a:t>氢弹</a:t>
            </a:r>
            <a:r>
              <a:rPr lang="zh-CN" altLang="en-US" b="1" dirty="0" smtClean="0">
                <a:latin typeface="Tempus Sans ITC" pitchFamily="82" charset="0"/>
              </a:rPr>
              <a:t>                </a:t>
            </a:r>
            <a:r>
              <a:rPr lang="zh-CN" altLang="en-US" sz="1800" dirty="0" smtClean="0">
                <a:latin typeface="Tempus Sans ITC" pitchFamily="82" charset="0"/>
              </a:rPr>
              <a:t>邓稼先工作时的照片（左）</a:t>
            </a:r>
            <a:endParaRPr lang="en-US" altLang="zh-CN" sz="1800" dirty="0" smtClean="0">
              <a:latin typeface="Tempus Sans ITC" pitchFamily="82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78370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2"/>
            <a:ext cx="3240360" cy="4528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57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77988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9050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0" y="0"/>
            <a:ext cx="91085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2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原子弹爆炸形状：蘑菇云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5005057" cy="480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057" y="1616884"/>
            <a:ext cx="3451233" cy="488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25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zh-CN" sz="9600" b="1" dirty="0" smtClean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gradFill>
                <a:gsLst>
                  <a:gs pos="87000">
                    <a:srgbClr val="D4DFF2"/>
                  </a:gs>
                  <a:gs pos="74000">
                    <a:srgbClr val="C18792"/>
                  </a:gs>
                  <a:gs pos="44000">
                    <a:schemeClr val="accent2"/>
                  </a:gs>
                  <a:gs pos="63350">
                    <a:srgbClr val="CAD7EF"/>
                  </a:gs>
                  <a:gs pos="28000">
                    <a:srgbClr val="B27584"/>
                  </a:gs>
                  <a:gs pos="11660">
                    <a:srgbClr val="A49ABC"/>
                  </a:gs>
                  <a:gs pos="0">
                    <a:schemeClr val="accent1">
                      <a:tint val="660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atin typeface="+mn-ea"/>
            </a:endParaRPr>
          </a:p>
          <a:p>
            <a:pPr marL="0" indent="0" algn="ctr">
              <a:buNone/>
            </a:pPr>
            <a:r>
              <a:rPr lang="zh-CN" altLang="en-US" sz="96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FF0000"/>
                </a:solidFill>
                <a:latin typeface="+mn-ea"/>
              </a:rPr>
              <a:t>谢谢观赏！</a:t>
            </a:r>
            <a:endParaRPr lang="zh-CN" altLang="en-US" sz="9600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4675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64</Words>
  <Application>Microsoft Office PowerPoint</Application>
  <PresentationFormat>全屏显示(4:3)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  中班社会活动           邓稼先的故事                                                  ——付佳畅</vt:lpstr>
      <vt:lpstr>PowerPoint 演示文稿</vt:lpstr>
      <vt:lpstr>PowerPoint 演示文稿</vt:lpstr>
      <vt:lpstr>PowerPoint 演示文稿</vt:lpstr>
      <vt:lpstr>原子弹爆炸形状：蘑菇云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付佳畅</dc:creator>
  <cp:lastModifiedBy>付佳畅</cp:lastModifiedBy>
  <cp:revision>9</cp:revision>
  <dcterms:created xsi:type="dcterms:W3CDTF">2022-03-24T14:42:05Z</dcterms:created>
  <dcterms:modified xsi:type="dcterms:W3CDTF">2022-03-25T13:07:12Z</dcterms:modified>
</cp:coreProperties>
</file>