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04262E-5BD5-476B-8C02-7145D37D0181}" type="datetimeFigureOut">
              <a:rPr lang="zh-CN" altLang="en-US" smtClean="0"/>
              <a:t>2022/3/24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FDBC30F-3C75-48F9-97C7-38B81389F8F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" name="图片 4" descr="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468544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5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83568" y="-1318822"/>
            <a:ext cx="7056783" cy="817682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6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67544" y="-1606710"/>
            <a:ext cx="8064896" cy="846471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3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7" y="0"/>
            <a:ext cx="5874542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8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547664" y="-30589"/>
            <a:ext cx="5976664" cy="688858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4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835696" y="-819041"/>
            <a:ext cx="5760639" cy="767704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4" name="内容占位符 3" descr="7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619672" y="-71302"/>
            <a:ext cx="5616623" cy="74851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全屏显示(4:3)</PresentationFormat>
  <Paragraphs>0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1</cp:revision>
  <dcterms:created xsi:type="dcterms:W3CDTF">2022-03-24T09:36:54Z</dcterms:created>
  <dcterms:modified xsi:type="dcterms:W3CDTF">2022-03-24T09:44:58Z</dcterms:modified>
</cp:coreProperties>
</file>