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0" r:id="rId6"/>
    <p:sldId id="259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1.xml"/><Relationship Id="rId2" Type="http://schemas.microsoft.com/office/2007/relationships/media" Target="file:///C:\Users\MA\Desktop\194&#31038;&#20250;&#39046;&#22495;&#26102;&#20195;&#26999;&#27169;&#28966;&#35029;&#31108;%20%20&#29579;&#31435;&#32418;\&#28966;&#35029;&#31108;.mp4" TargetMode="External"/><Relationship Id="rId1" Type="http://schemas.openxmlformats.org/officeDocument/2006/relationships/video" Target="file:///C:\Users\MA\Desktop\194&#31038;&#20250;&#39046;&#22495;&#26102;&#20195;&#26999;&#27169;&#28966;&#35029;&#31108;%20%20&#29579;&#31435;&#32418;\&#28966;&#35029;&#31108;.mp4" TargetMode="Externa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4840" y="998855"/>
            <a:ext cx="10043160" cy="2511425"/>
          </a:xfrm>
        </p:spPr>
        <p:txBody>
          <a:bodyPr>
            <a:normAutofit fontScale="90000"/>
          </a:bodyPr>
          <a:p>
            <a:br>
              <a:rPr lang="zh-CN" altLang="en-US" sz="4000"/>
            </a:br>
            <a:br>
              <a:rPr lang="zh-CN" altLang="en-US" sz="4000"/>
            </a:br>
            <a:br>
              <a:rPr lang="zh-CN" altLang="en-US"/>
            </a:br>
            <a:r>
              <a:rPr lang="en-US" altLang="zh-CN"/>
              <a:t>        </a:t>
            </a:r>
            <a:r>
              <a:rPr lang="zh-CN" altLang="en-US"/>
              <a:t>时代楷模焦裕禄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91610" y="4738370"/>
            <a:ext cx="9072245" cy="1932940"/>
          </a:xfrm>
        </p:spPr>
        <p:txBody>
          <a:bodyPr/>
          <a:p>
            <a:r>
              <a:rPr lang="en-US" altLang="zh-CN" sz="3600"/>
              <a:t>                                         </a:t>
            </a:r>
            <a:r>
              <a:rPr lang="zh-CN" altLang="en-US" sz="3600"/>
              <a:t>蓟州三幼</a:t>
            </a:r>
            <a:endParaRPr lang="zh-CN" altLang="en-US" sz="3600"/>
          </a:p>
          <a:p>
            <a:r>
              <a:rPr lang="en-US" altLang="zh-CN" sz="3600"/>
              <a:t>                                          </a:t>
            </a:r>
            <a:r>
              <a:rPr lang="zh-CN" altLang="en-US" sz="3600"/>
              <a:t>王立红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775335" y="998855"/>
            <a:ext cx="5887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   </a:t>
            </a:r>
            <a:r>
              <a:rPr lang="zh-CN" altLang="en-US" sz="3600"/>
              <a:t>大班社会活动</a:t>
            </a:r>
            <a:endParaRPr lang="zh-CN" altLang="en-US" sz="3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以前的兰考</a:t>
            </a:r>
            <a:r>
              <a:rPr lang="en-US" altLang="zh-CN"/>
              <a:t>   </a:t>
            </a:r>
            <a:endParaRPr lang="en-US" altLang="zh-CN"/>
          </a:p>
        </p:txBody>
      </p:sp>
      <p:pic>
        <p:nvPicPr>
          <p:cNvPr id="6" name="内容占位符 5" descr="微信图片_202203271127061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57250" y="1349375"/>
            <a:ext cx="4248150" cy="2760980"/>
          </a:xfrm>
          <a:prstGeom prst="rect">
            <a:avLst/>
          </a:prstGeom>
        </p:spPr>
      </p:pic>
      <p:pic>
        <p:nvPicPr>
          <p:cNvPr id="7" name="图片 6" descr="微信图片_20220327112706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165" y="1165225"/>
            <a:ext cx="4364990" cy="2945130"/>
          </a:xfrm>
          <a:prstGeom prst="rect">
            <a:avLst/>
          </a:prstGeom>
        </p:spPr>
      </p:pic>
      <p:pic>
        <p:nvPicPr>
          <p:cNvPr id="8" name="图片 7" descr="微信图片_2022032711270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3382645"/>
            <a:ext cx="4364355" cy="3025140"/>
          </a:xfrm>
          <a:prstGeom prst="rect">
            <a:avLst/>
          </a:prstGeom>
        </p:spPr>
      </p:pic>
      <p:pic>
        <p:nvPicPr>
          <p:cNvPr id="9" name="图片 8" descr="微信图片_2022032711270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935" y="3844925"/>
            <a:ext cx="4209415" cy="25628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人民的好书记：焦裕禄</a:t>
            </a:r>
            <a:endParaRPr lang="en-US" altLang="zh-CN"/>
          </a:p>
        </p:txBody>
      </p:sp>
      <p:pic>
        <p:nvPicPr>
          <p:cNvPr id="4" name="内容占位符 3" descr="微信图片_2022032711270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1691005"/>
            <a:ext cx="3965575" cy="4795520"/>
          </a:xfrm>
          <a:prstGeom prst="rect">
            <a:avLst/>
          </a:prstGeom>
        </p:spPr>
      </p:pic>
      <p:pic>
        <p:nvPicPr>
          <p:cNvPr id="5" name="图片 4" descr="微信图片_2022032711270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8840" y="1691005"/>
            <a:ext cx="3187065" cy="4795520"/>
          </a:xfrm>
          <a:prstGeom prst="rect">
            <a:avLst/>
          </a:prstGeom>
        </p:spPr>
      </p:pic>
      <p:pic>
        <p:nvPicPr>
          <p:cNvPr id="6" name="图片 5" descr="微信图片_20220327112706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6815" y="1691005"/>
            <a:ext cx="3502025" cy="47955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焦裕禄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38200" y="364490"/>
            <a:ext cx="9811385" cy="6494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如今的兰考</a:t>
            </a:r>
            <a:endParaRPr lang="zh-CN" altLang="en-US"/>
          </a:p>
        </p:txBody>
      </p:sp>
      <p:pic>
        <p:nvPicPr>
          <p:cNvPr id="4" name="内容占位符 3" descr="微信图片_20220327113105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1691005"/>
            <a:ext cx="3201035" cy="4076700"/>
          </a:xfrm>
          <a:prstGeom prst="rect">
            <a:avLst/>
          </a:prstGeom>
        </p:spPr>
      </p:pic>
      <p:pic>
        <p:nvPicPr>
          <p:cNvPr id="5" name="图片 4" descr="微信图片_2022032711270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2780" y="1642745"/>
            <a:ext cx="3169285" cy="4124960"/>
          </a:xfrm>
          <a:prstGeom prst="rect">
            <a:avLst/>
          </a:prstGeom>
        </p:spPr>
      </p:pic>
      <p:pic>
        <p:nvPicPr>
          <p:cNvPr id="6" name="图片 5" descr="微信图片_2022032711270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0980" y="1691005"/>
            <a:ext cx="3298190" cy="40767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BTNRECT" val="7223*4611*1003*100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</Words>
  <Application>WPS 演示</Application>
  <PresentationFormat>宽屏</PresentationFormat>
  <Paragraphs>13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           时代楷模焦裕禄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马志刚</dc:creator>
  <cp:lastModifiedBy>毛毛草</cp:lastModifiedBy>
  <cp:revision>5</cp:revision>
  <dcterms:created xsi:type="dcterms:W3CDTF">2022-03-27T03:18:00Z</dcterms:created>
  <dcterms:modified xsi:type="dcterms:W3CDTF">2022-03-27T08:22:32Z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E24C69F004C2466CBE0A2DB67F2BA9A7</vt:lpwstr>
  </property>
  <property fmtid="{D5CDD505-2E9C-101B-9397-08002B2CF9AE}" pid="3" name="KSOProductBuildVer">
    <vt:lpwstr>2052-11.1.0.11365</vt:lpwstr>
  </property>
</Properties>
</file>